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3" r:id="rId4"/>
    <p:sldId id="272" r:id="rId5"/>
    <p:sldId id="274" r:id="rId6"/>
    <p:sldId id="275" r:id="rId7"/>
    <p:sldId id="276" r:id="rId8"/>
    <p:sldId id="277" r:id="rId9"/>
    <p:sldId id="280" r:id="rId10"/>
    <p:sldId id="278" r:id="rId11"/>
    <p:sldId id="279" r:id="rId12"/>
    <p:sldId id="281" r:id="rId13"/>
    <p:sldId id="286" r:id="rId14"/>
    <p:sldId id="288" r:id="rId15"/>
    <p:sldId id="287" r:id="rId16"/>
    <p:sldId id="282" r:id="rId17"/>
    <p:sldId id="283" r:id="rId18"/>
    <p:sldId id="284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4C2F29A4-821B-4C5B-8F5B-B225CF85D29C}">
          <p14:sldIdLst>
            <p14:sldId id="256"/>
            <p14:sldId id="257"/>
            <p14:sldId id="273"/>
            <p14:sldId id="272"/>
            <p14:sldId id="274"/>
            <p14:sldId id="275"/>
            <p14:sldId id="276"/>
            <p14:sldId id="277"/>
            <p14:sldId id="280"/>
            <p14:sldId id="278"/>
            <p14:sldId id="279"/>
            <p14:sldId id="281"/>
            <p14:sldId id="286"/>
            <p14:sldId id="288"/>
            <p14:sldId id="287"/>
            <p14:sldId id="282"/>
            <p14:sldId id="283"/>
            <p14:sldId id="28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23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D2E289-4259-5BC7-9F63-170CA32C5F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955C01C-AF86-04FD-5A0A-845C856115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3B34C8-59CC-7840-898C-55A6EFB88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1EE58-6D9B-47C7-8739-B53F6E95F4F6}" type="datetimeFigureOut">
              <a:rPr lang="zh-CN" altLang="en-US" smtClean="0"/>
              <a:t>2025/10/3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B6387D-11D5-A85B-EFCE-D40863E30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EE4156-3525-3A5F-F2DF-ED4F3ADD0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25411-38E6-4261-BE8A-631D1BBAF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6074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BA4F26-C8A5-FE69-1695-6D670C332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BCD350B-7DE6-344E-25CF-0AA59447D6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1F4B5F-E9BC-9048-C69E-14086BB0E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1EE58-6D9B-47C7-8739-B53F6E95F4F6}" type="datetimeFigureOut">
              <a:rPr lang="zh-CN" altLang="en-US" smtClean="0"/>
              <a:t>2025/10/3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A75DEB-93FA-16BB-B68D-99AC8C590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6D5E46-CD58-D042-5783-C9CF843B7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25411-38E6-4261-BE8A-631D1BBAF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7138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51D6778-FD32-A3C5-3BC8-8D68C475FC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4C274E1-A506-7178-ED57-04C6F5EBF7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B0BB3B-9C30-F3B3-1DB4-35A3E6494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1EE58-6D9B-47C7-8739-B53F6E95F4F6}" type="datetimeFigureOut">
              <a:rPr lang="zh-CN" altLang="en-US" smtClean="0"/>
              <a:t>2025/10/3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E2FED2-26AA-6DBE-727A-1AC5F9317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943518-67F2-7E59-4495-6F5A79A5F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25411-38E6-4261-BE8A-631D1BBAF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9298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A94561-E862-9B99-F529-3BA55F524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D214A6-CFCB-5F46-72E5-9EFCBA53C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80BFE1-E8C0-A102-61A8-8589FD137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1EE58-6D9B-47C7-8739-B53F6E95F4F6}" type="datetimeFigureOut">
              <a:rPr lang="zh-CN" altLang="en-US" smtClean="0"/>
              <a:t>2025/10/3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AC62A7-AD2D-B065-0223-63ACFB21A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2B18AA-758E-6C27-1E62-97361751F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25411-38E6-4261-BE8A-631D1BBAF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9599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991430-7D09-7B91-CBB0-92754AA22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D8189BB-EE83-17A3-CA9B-DC092269C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556A7B-D504-196F-79EB-723A82CF6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1EE58-6D9B-47C7-8739-B53F6E95F4F6}" type="datetimeFigureOut">
              <a:rPr lang="zh-CN" altLang="en-US" smtClean="0"/>
              <a:t>2025/10/3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6742D0-19C3-37A1-2445-440E30058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8D3E79-42C1-49B4-FCC8-54F1D658C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25411-38E6-4261-BE8A-631D1BBAF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525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3F5E9D-9857-0FB4-B7A9-4F434655C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44A2DE-C219-EF1F-8665-D154644486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B5932B7-2A8D-DF4F-ABF6-7F50A90394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C0DFD13-9434-1E68-C19D-B8FED46F9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1EE58-6D9B-47C7-8739-B53F6E95F4F6}" type="datetimeFigureOut">
              <a:rPr lang="zh-CN" altLang="en-US" smtClean="0"/>
              <a:t>2025/10/3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42F1B48-1BCC-311C-260C-D5EBF915E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C9362FA-6974-809D-FEF6-AE6D62F09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25411-38E6-4261-BE8A-631D1BBAF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4017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55D6D7-9CA4-1968-49D1-DE8CAF28B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372F665-9E54-2FD0-0FB4-D50A97C033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5DEDC19-341A-A6EE-007A-2843873C54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48F48A-523D-D8EC-005E-314B420E7E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3F8B475-D812-C672-3FCE-18FB7066BB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A6DB615-F52A-461D-E57B-86A8199E2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1EE58-6D9B-47C7-8739-B53F6E95F4F6}" type="datetimeFigureOut">
              <a:rPr lang="zh-CN" altLang="en-US" smtClean="0"/>
              <a:t>2025/10/3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4DB2E59-569B-B89F-04E5-859CAD5E3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9528AC0-7213-E3A4-67A1-88E581A24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25411-38E6-4261-BE8A-631D1BBAF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2013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441AC0-0A23-44F0-8F1B-81B79E29C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D7BDEDC-23A5-BA6E-7BB5-0B7E52C22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1EE58-6D9B-47C7-8739-B53F6E95F4F6}" type="datetimeFigureOut">
              <a:rPr lang="zh-CN" altLang="en-US" smtClean="0"/>
              <a:t>2025/10/3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7600352-C504-E4B0-43B3-CB0553650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2C74A03-3340-94B3-B441-3BA31BE8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25411-38E6-4261-BE8A-631D1BBAF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0287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3D12E72-0F35-5B79-A33B-EF5A1244A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1EE58-6D9B-47C7-8739-B53F6E95F4F6}" type="datetimeFigureOut">
              <a:rPr lang="zh-CN" altLang="en-US" smtClean="0"/>
              <a:t>2025/10/3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603D3A7-082B-3C27-0684-88DD47F3F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08CFAA3-9F64-5543-2483-079AD4022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25411-38E6-4261-BE8A-631D1BBAF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506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BF8A10-4508-F4C1-5CC9-74449A99F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45C889-9913-729A-35B9-945F732AE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8998B26-5B50-3CA0-AD97-C1E2DC28A4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35B5697-6BA2-764C-92B2-EF4D4DB6D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1EE58-6D9B-47C7-8739-B53F6E95F4F6}" type="datetimeFigureOut">
              <a:rPr lang="zh-CN" altLang="en-US" smtClean="0"/>
              <a:t>2025/10/3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5302462-8EF6-108A-50AC-89845BE83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DA8D1D0-355C-8071-2FF4-4C6A41B43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25411-38E6-4261-BE8A-631D1BBAF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1255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661FF5-5AAF-9B4F-DC77-A7B169391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9E9BDF4-5C5C-7303-285A-8E6904B87C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F2BD7A8-BF28-4B84-DAB0-A55FE3DCBD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A714463-FD37-8EBD-5C96-6A603792E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1EE58-6D9B-47C7-8739-B53F6E95F4F6}" type="datetimeFigureOut">
              <a:rPr lang="zh-CN" altLang="en-US" smtClean="0"/>
              <a:t>2025/10/3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4F3366D-58AA-D106-1EC9-5AA4E75FD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EACADA6-2788-C6B7-CCB0-3C3C89E0C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25411-38E6-4261-BE8A-631D1BBAF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7512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EE41399-B64E-B92A-E341-FDC05A04D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53228B7-1DE0-6BEB-5BCB-2B1944DAB6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8589672-6E7C-7ED5-5A0E-6B50FF5851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21EE58-6D9B-47C7-8739-B53F6E95F4F6}" type="datetimeFigureOut">
              <a:rPr lang="zh-CN" altLang="en-US" smtClean="0"/>
              <a:t>2025/10/3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7CE249-79D4-FD59-5512-CF72E5F288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ECCCBE-F728-8040-1A61-2E2A30F4E2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B25411-38E6-4261-BE8A-631D1BBAF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8716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jpg"/><Relationship Id="rId7" Type="http://schemas.openxmlformats.org/officeDocument/2006/relationships/image" Target="../media/image1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image" Target="../media/image7.jpg"/><Relationship Id="rId9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FFB749-6325-5AFC-4A5D-01E13830BB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/>
              <a:t>OSU CSE5911: FlowTrack</a:t>
            </a:r>
            <a:endParaRPr lang="zh-CN" altLang="en-US" b="1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E52E17E-4B4A-0F9D-38FD-82529AD553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Business Meeting</a:t>
            </a:r>
          </a:p>
          <a:p>
            <a:r>
              <a:rPr lang="en-US" altLang="zh-CN" dirty="0"/>
              <a:t>October 3</a:t>
            </a:r>
            <a:r>
              <a:rPr lang="en-US" altLang="zh-CN" baseline="30000" dirty="0"/>
              <a:t>rd</a:t>
            </a:r>
            <a:r>
              <a:rPr lang="zh-CN" altLang="en-US" dirty="0"/>
              <a:t> </a:t>
            </a:r>
            <a:r>
              <a:rPr lang="en-US" altLang="zh-CN" dirty="0"/>
              <a:t>17:00</a:t>
            </a:r>
          </a:p>
        </p:txBody>
      </p:sp>
    </p:spTree>
    <p:extLst>
      <p:ext uri="{BB962C8B-B14F-4D97-AF65-F5344CB8AC3E}">
        <p14:creationId xmlns:p14="http://schemas.microsoft.com/office/powerpoint/2010/main" val="4049185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6FFAE0-7ED0-25A8-0278-E368F7F3D1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18DFE0-DD54-9A98-A49A-35BE3311A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 Spaghetti Map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4064348-65B4-03D8-2A6E-6D817E36EB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941" y="1529809"/>
            <a:ext cx="7100918" cy="475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6959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0FA588-BD8C-34E9-BCD3-F7F8305D7F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24FBBF-7FA5-AE67-3BB3-CF169F979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 Heat Map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762F75F-AD0A-869F-7AC1-30AD8AA76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24000"/>
            <a:ext cx="3979035" cy="52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730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B69CAF-DA64-97B1-6B53-93804B32B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002194-39B8-08BB-835A-FB32F4290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Current Progress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5E7515E-B0A8-A54C-7EBD-DF1FDDD1B5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altLang="zh-CN" dirty="0"/>
              <a:t>Technical 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4567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2C4530-438D-2E06-784C-9F2CDB51D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 Mobile Prototype Application 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00C009-A6C2-CA09-C812-B7E09B532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Use BLT beacons to locate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D7D70DA-5395-534C-890C-E39B23461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07778"/>
            <a:ext cx="12192000" cy="437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134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703263-A9E9-092F-CC07-02E36847DA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D40358-7036-F277-B6B8-D1D10FCBA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 Backend Server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09D5F7F-915D-D061-55F4-53DEF8584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12192000" cy="5016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7804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73B47E-FC94-2815-43BD-39621C3E2A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FEAEF7-6D56-A020-46F1-CA36B949A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 Backend Server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90E82248-007F-AD45-B506-D31BEB6440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2037" y="1571508"/>
            <a:ext cx="2411535" cy="427684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89D61F3-139B-DCD5-6643-1B166633E3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9863" y="1571508"/>
            <a:ext cx="2575015" cy="427684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BAD9CFC-C999-5936-8015-5BC49F9E22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1364" y="1571508"/>
            <a:ext cx="2224913" cy="4276843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D2744366-37D2-F9C1-D567-AC8EFFA50E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1025" y="365125"/>
            <a:ext cx="2469066" cy="581660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C67CB95F-3C6C-8722-B690-E1FC1C1DC187}"/>
              </a:ext>
            </a:extLst>
          </p:cNvPr>
          <p:cNvSpPr txBox="1"/>
          <p:nvPr/>
        </p:nvSpPr>
        <p:spPr>
          <a:xfrm>
            <a:off x="932037" y="6123543"/>
            <a:ext cx="421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JSON file from Postprocessing module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C8D6F7C-11B4-3394-A657-F98CA70B124A}"/>
              </a:ext>
            </a:extLst>
          </p:cNvPr>
          <p:cNvSpPr txBox="1"/>
          <p:nvPr/>
        </p:nvSpPr>
        <p:spPr>
          <a:xfrm>
            <a:off x="9071700" y="6362700"/>
            <a:ext cx="292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Raw points from mobile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17905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533671-5C81-601C-7510-9CF211353D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DCEF16-B952-3F03-FFDE-C74DDA7E2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Future Plan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DEC96B0-6CA2-83EE-3DF6-99A5C58A5E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altLang="zh-CN" dirty="0"/>
              <a:t>Before First Demo Day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40121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D44EAD-3778-B15D-7009-7F47A860B2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405E69-5ECA-F405-6D9D-EE528ACBC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Future Plan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119D721-4277-5097-E6CD-8B7B7DCC23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altLang="zh-CN" dirty="0"/>
              <a:t>After First Demo Day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126206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0D67CC-4CFE-E00B-60E6-F7AD4B9D0E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758D8A-5269-27AB-BE3C-C762982C4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Discussion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E827C0-5F07-8115-D95A-6888FDF950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4248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EEDF2C-17BE-6E1B-3FB9-D2AEACB58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Table of Contents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EA4517-BEE4-851D-CA1D-B0742C973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altLang="zh-CN" dirty="0"/>
              <a:t>Gantt Chart</a:t>
            </a:r>
          </a:p>
          <a:p>
            <a:pPr marL="514350" indent="-514350">
              <a:buAutoNum type="arabicPeriod"/>
            </a:pPr>
            <a:r>
              <a:rPr lang="en-US" altLang="zh-CN" dirty="0"/>
              <a:t>Current Progress</a:t>
            </a:r>
          </a:p>
          <a:p>
            <a:pPr lvl="1"/>
            <a:r>
              <a:rPr lang="en-US" altLang="zh-CN" dirty="0"/>
              <a:t>Business View</a:t>
            </a:r>
          </a:p>
          <a:p>
            <a:pPr lvl="1"/>
            <a:r>
              <a:rPr lang="en-US" altLang="zh-CN" dirty="0"/>
              <a:t>Technical View</a:t>
            </a:r>
          </a:p>
          <a:p>
            <a:pPr marL="514350" indent="-514350">
              <a:buAutoNum type="arabicPeriod"/>
            </a:pPr>
            <a:r>
              <a:rPr lang="en-US" altLang="zh-CN" dirty="0"/>
              <a:t>Future Plan</a:t>
            </a:r>
          </a:p>
          <a:p>
            <a:pPr lvl="1"/>
            <a:r>
              <a:rPr lang="en-US" altLang="zh-CN" dirty="0"/>
              <a:t>Before First Demo Day</a:t>
            </a:r>
          </a:p>
          <a:p>
            <a:pPr lvl="1"/>
            <a:r>
              <a:rPr lang="en-US" altLang="zh-CN" dirty="0"/>
              <a:t>After First Demo Day</a:t>
            </a:r>
          </a:p>
          <a:p>
            <a:pPr marL="514350" indent="-514350">
              <a:buAutoNum type="arabicPeriod"/>
            </a:pPr>
            <a:r>
              <a:rPr lang="en-US" altLang="zh-CN" dirty="0"/>
              <a:t>Discussion </a:t>
            </a:r>
          </a:p>
        </p:txBody>
      </p:sp>
    </p:spTree>
    <p:extLst>
      <p:ext uri="{BB962C8B-B14F-4D97-AF65-F5344CB8AC3E}">
        <p14:creationId xmlns:p14="http://schemas.microsoft.com/office/powerpoint/2010/main" val="715913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21587B-319F-C0C4-2D2F-8D2FF1F51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Gantt Chart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0B998E-5831-074D-7784-6EE70D5CAA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altLang="zh-CN" dirty="0"/>
              <a:t>Sprint 1: 9.3-10.15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4689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349308-6D84-763F-C1D9-6EAA6FE85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9D6D1346-FA33-AFA6-DF12-3247BD55F1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9" t="8752" r="15828" b="12582"/>
          <a:stretch>
            <a:fillRect/>
          </a:stretch>
        </p:blipFill>
        <p:spPr>
          <a:xfrm rot="5400000">
            <a:off x="1529650" y="-1529651"/>
            <a:ext cx="6856426" cy="9915728"/>
          </a:xfr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62F6C9A8-C85C-7A2D-1673-CB0DD5DAB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15727" y="103770"/>
            <a:ext cx="2184235" cy="1640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423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4B2302-B60E-FBD4-42C8-A83B82C43C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8B2BE1-0093-5C9D-F0BE-25795DC96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Current Progress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31B2D45-6CE1-8D34-49CF-B34BBCB926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altLang="zh-CN" dirty="0"/>
              <a:t>Business 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1860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B2A2AC8-9FD4-D725-EC3F-F35DE4094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259" y="1485102"/>
            <a:ext cx="6295691" cy="3887796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51CDED6-28A1-B551-0748-087AD534AEEB}"/>
              </a:ext>
            </a:extLst>
          </p:cNvPr>
          <p:cNvSpPr txBox="1"/>
          <p:nvPr/>
        </p:nvSpPr>
        <p:spPr>
          <a:xfrm>
            <a:off x="670259" y="718066"/>
            <a:ext cx="656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Flow Chat on Business side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6019336-0C0B-1442-3ADB-F63485008FCC}"/>
              </a:ext>
            </a:extLst>
          </p:cNvPr>
          <p:cNvSpPr txBox="1"/>
          <p:nvPr/>
        </p:nvSpPr>
        <p:spPr>
          <a:xfrm>
            <a:off x="7677150" y="1485102"/>
            <a:ext cx="32448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Explanation &amp; Clarification on:</a:t>
            </a:r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/>
              <a:t>.csv Map document</a:t>
            </a:r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/>
              <a:t>Traffic Matrix Table</a:t>
            </a:r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/>
              <a:t>Spaghetti Map</a:t>
            </a:r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/>
              <a:t>Heat Map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116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55913D-B568-9A54-DC25-26043762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 .csv Map Document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7EB3C9-A1CB-63AC-C35B-0266524C6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Why need it?</a:t>
            </a:r>
          </a:p>
          <a:p>
            <a:pPr lvl="1"/>
            <a:r>
              <a:rPr lang="en-US" altLang="zh-CN" dirty="0"/>
              <a:t>to calculate relative position and generate visualization report</a:t>
            </a:r>
          </a:p>
          <a:p>
            <a:pPr lvl="1"/>
            <a:r>
              <a:rPr lang="en-US" altLang="zh-CN" dirty="0"/>
              <a:t>customer themselves define the map, set diff area/rooms…</a:t>
            </a:r>
          </a:p>
          <a:p>
            <a:r>
              <a:rPr lang="en-US" altLang="zh-CN" dirty="0"/>
              <a:t>What inside it?</a:t>
            </a:r>
          </a:p>
          <a:p>
            <a:pPr marL="457200" lvl="1" indent="0">
              <a:buNone/>
            </a:pP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3B71F0E-86C4-10D9-46E2-87C371C37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479" y="3670241"/>
            <a:ext cx="8916681" cy="2381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744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3B297C-8010-82E0-EA61-0791CBE4D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3684C6-5476-F797-76CD-D42F9B9FA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 .csv Map Document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7D3C6F-7EAC-CB3F-7D36-C575D4505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How to make it?</a:t>
            </a:r>
          </a:p>
          <a:p>
            <a:pPr lvl="1"/>
            <a:r>
              <a:rPr lang="en-US" altLang="zh-CN" dirty="0"/>
              <a:t>I pretended to be from the company, created a map, and used it for the subsequent positioning test.</a:t>
            </a:r>
          </a:p>
          <a:p>
            <a:pPr marL="457200" lvl="1" indent="0">
              <a:buNone/>
            </a:pPr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5414313-C267-EF82-47D6-E8120422D7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78" b="21019"/>
          <a:stretch>
            <a:fillRect/>
          </a:stretch>
        </p:blipFill>
        <p:spPr>
          <a:xfrm rot="10800000">
            <a:off x="419099" y="3429000"/>
            <a:ext cx="4145626" cy="243363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398E129-9EC3-3ECB-D57C-C40CBED8C5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151578" y="3035916"/>
            <a:ext cx="2362198" cy="314836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A611913-6F62-288A-FCA9-A0A07F9CC6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8749" y="3035300"/>
            <a:ext cx="1421846" cy="106680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1913C69-9D2D-BBCF-AF16-C0593AFF02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595" y="3035300"/>
            <a:ext cx="1421846" cy="106680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5AA8255-CF49-B775-9C28-491A242F80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8446272" y="3924579"/>
            <a:ext cx="1066800" cy="142184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3E0FC8D9-462D-DAB9-9991-6DBCCEF857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9868117" y="3924579"/>
            <a:ext cx="1066801" cy="1421846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6F56BC1-EB58-A493-3213-FE97EBF663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68750" y="5168902"/>
            <a:ext cx="1421846" cy="1066801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72584E58-30B1-DD41-F18B-6928A257EEF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90594" y="5168901"/>
            <a:ext cx="1421845" cy="106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721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F84ECA-0D79-AA42-696D-1D179E5070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B3C43-4D69-0B92-85DC-68C4AB277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 Traffic Matrix Table</a:t>
            </a:r>
            <a:endParaRPr lang="zh-CN" altLang="en-US" dirty="0"/>
          </a:p>
        </p:txBody>
      </p:sp>
      <p:pic>
        <p:nvPicPr>
          <p:cNvPr id="1028" name="Picture 4" descr="enter image description here">
            <a:extLst>
              <a:ext uri="{FF2B5EF4-FFF2-40B4-BE49-F238E27FC236}">
                <a16:creationId xmlns:a16="http://schemas.microsoft.com/office/drawing/2014/main" id="{0A1E3D1B-311A-395D-C92E-F433472D7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214" y="1690688"/>
            <a:ext cx="6478768" cy="309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1314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2035</TotalTime>
  <Words>185</Words>
  <Application>Microsoft Office PowerPoint</Application>
  <PresentationFormat>宽屏</PresentationFormat>
  <Paragraphs>50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2" baseType="lpstr">
      <vt:lpstr>等线</vt:lpstr>
      <vt:lpstr>等线 Light</vt:lpstr>
      <vt:lpstr>Arial</vt:lpstr>
      <vt:lpstr>Office 主题​​</vt:lpstr>
      <vt:lpstr>OSU CSE5911: FlowTrack</vt:lpstr>
      <vt:lpstr>Table of Contents</vt:lpstr>
      <vt:lpstr>Gantt Chart</vt:lpstr>
      <vt:lpstr>PowerPoint 演示文稿</vt:lpstr>
      <vt:lpstr>Current Progress</vt:lpstr>
      <vt:lpstr>PowerPoint 演示文稿</vt:lpstr>
      <vt:lpstr>1. .csv Map Document</vt:lpstr>
      <vt:lpstr>1. .csv Map Document</vt:lpstr>
      <vt:lpstr>2. Traffic Matrix Table</vt:lpstr>
      <vt:lpstr>3. Spaghetti Map</vt:lpstr>
      <vt:lpstr>4. Heat Map</vt:lpstr>
      <vt:lpstr>Current Progress</vt:lpstr>
      <vt:lpstr>1. Mobile Prototype Application </vt:lpstr>
      <vt:lpstr>2. Backend Server</vt:lpstr>
      <vt:lpstr>2. Backend Server</vt:lpstr>
      <vt:lpstr>Future Plan</vt:lpstr>
      <vt:lpstr>Future Plan</vt:lpstr>
      <vt:lpstr>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Changan Du</dc:creator>
  <cp:lastModifiedBy>Changan Du</cp:lastModifiedBy>
  <cp:revision>3</cp:revision>
  <dcterms:created xsi:type="dcterms:W3CDTF">2025-09-12T20:11:18Z</dcterms:created>
  <dcterms:modified xsi:type="dcterms:W3CDTF">2025-10-03T23:17:50Z</dcterms:modified>
</cp:coreProperties>
</file>

<file path=docProps/thumbnail.jpeg>
</file>